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71" r:id="rId8"/>
    <p:sldId id="261" r:id="rId9"/>
    <p:sldId id="272" r:id="rId10"/>
    <p:sldId id="262" r:id="rId11"/>
    <p:sldId id="273" r:id="rId12"/>
    <p:sldId id="263" r:id="rId13"/>
    <p:sldId id="274" r:id="rId14"/>
    <p:sldId id="264" r:id="rId15"/>
    <p:sldId id="275" r:id="rId16"/>
    <p:sldId id="265" r:id="rId17"/>
    <p:sldId id="276" r:id="rId18"/>
    <p:sldId id="266" r:id="rId19"/>
    <p:sldId id="277" r:id="rId20"/>
    <p:sldId id="267" r:id="rId21"/>
    <p:sldId id="278" r:id="rId22"/>
    <p:sldId id="268" r:id="rId23"/>
    <p:sldId id="279" r:id="rId24"/>
    <p:sldId id="269" r:id="rId25"/>
    <p:sldId id="280" r:id="rId26"/>
    <p:sldId id="281" r:id="rId27"/>
    <p:sldId id="282" r:id="rId28"/>
    <p:sldId id="283" r:id="rId29"/>
    <p:sldId id="285" r:id="rId30"/>
    <p:sldId id="286" r:id="rId31"/>
    <p:sldId id="284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9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17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7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85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3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30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2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87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25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5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1">
                <a:tint val="66000"/>
                <a:satMod val="160000"/>
              </a:schemeClr>
            </a:gs>
            <a:gs pos="5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DAC6A-1200-4936-BEC3-82D172D6349A}" type="datetimeFigureOut">
              <a:rPr lang="hu-HU" smtClean="0"/>
              <a:t>2018.06.28.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A73AB-6065-47E5-B797-A366F757D1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249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332656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Ady Endre NNNY Általános Iskola és AMI</a:t>
            </a:r>
            <a:endParaRPr lang="hu-H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521799" y="1778913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0000"/>
                </a:solidFill>
              </a:rPr>
              <a:t>2017-2018</a:t>
            </a:r>
            <a:endParaRPr lang="hu-HU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11" y="2459656"/>
            <a:ext cx="5618714" cy="43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5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4000">
        <p14:vortex dir="r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kep18\nnap1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9" y="695768"/>
            <a:ext cx="8051234" cy="57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66" y="-33162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954787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kep18\nemet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1" y="781780"/>
            <a:ext cx="8029400" cy="60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66" y="-33162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42790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kep18\opera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6" y="620688"/>
            <a:ext cx="7846996" cy="58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24" y="-97112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kep18\sch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" y="836712"/>
            <a:ext cx="9040327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24" y="-97112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kep18\szakma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626692" cy="57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3" y="-129243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kep18\szakma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8379" cy="583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3" y="-129243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:\kep18\tanc4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7619"/>
            <a:ext cx="7817813" cy="58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90" y="21624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kep18\tanc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25662" cy="58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90" y="21624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kep18\tancf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1" y="620688"/>
            <a:ext cx="8101791" cy="607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97" y="-69273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kep18\tarog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5" y="620688"/>
            <a:ext cx="7984504" cy="59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97" y="-69273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475656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F0000"/>
                </a:solidFill>
              </a:rPr>
              <a:t>Évnyitótól...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5" y="1124744"/>
            <a:ext cx="7737895" cy="4222680"/>
          </a:xfrm>
          <a:prstGeom prst="rect">
            <a:avLst/>
          </a:prstGeom>
        </p:spPr>
      </p:pic>
      <p:pic>
        <p:nvPicPr>
          <p:cNvPr id="13314" name="Picture 2" descr="http://www.netnagyiklub.hu/Gif_kepek/gyerek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26" y="5381489"/>
            <a:ext cx="1381125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kep18\vers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7" y="908720"/>
            <a:ext cx="849976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22" y="-30297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kep18\vizivi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3" y="723808"/>
            <a:ext cx="8475567" cy="58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22" y="-30297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kep18\vi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15200" cy="60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kep18\ze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8" y="575303"/>
            <a:ext cx="7933389" cy="595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89" y="-30297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apcsolÃ³dÃ³ kÃ©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lhasznalo\Desktop\fold1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28700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053"/>
            <a:ext cx="3744416" cy="25878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76" y="450226"/>
            <a:ext cx="3699828" cy="25591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44" y="3212976"/>
            <a:ext cx="4664428" cy="3496141"/>
          </a:xfrm>
          <a:prstGeom prst="rect">
            <a:avLst/>
          </a:prstGeom>
        </p:spPr>
      </p:pic>
      <p:pic>
        <p:nvPicPr>
          <p:cNvPr id="6" name="Picture 2" descr="KapcsolÃ³dÃ³ kÃ©p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98675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72" y="6090125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lhasznalo\Desktop\CSALINAP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489"/>
            <a:ext cx="835292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9000">
        <p14:vortex dir="r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052395" cy="6035589"/>
          </a:xfrm>
          <a:prstGeom prst="rect">
            <a:avLst/>
          </a:prstGeom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593148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3000">
        <p14:vortex dir="r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4" y="3284984"/>
            <a:ext cx="4652364" cy="34892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11" y="3304224"/>
            <a:ext cx="4601055" cy="3450791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6228184" y="2204864"/>
            <a:ext cx="2441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dirty="0" smtClean="0">
                <a:solidFill>
                  <a:srgbClr val="FF0000"/>
                </a:solidFill>
              </a:rPr>
              <a:t>…</a:t>
            </a:r>
            <a:r>
              <a:rPr lang="hu-HU" sz="4000" b="1" dirty="0" smtClean="0">
                <a:solidFill>
                  <a:srgbClr val="FF0000"/>
                </a:solidFill>
              </a:rPr>
              <a:t>évzáróig.</a:t>
            </a:r>
            <a:endParaRPr lang="hu-HU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KapcsolÃ³dÃ³ kÃ©p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74" y="2381771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2946"/>
            <a:ext cx="4427984" cy="33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387"/>
            <a:ext cx="4514513" cy="33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14513" cy="33858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01008"/>
            <a:ext cx="4427984" cy="3320988"/>
          </a:xfrm>
          <a:prstGeom prst="rect">
            <a:avLst/>
          </a:prstGeom>
        </p:spPr>
      </p:pic>
      <p:pic>
        <p:nvPicPr>
          <p:cNvPr id="8" name="Picture 2" descr="KapcsolÃ³dÃ³ kÃ©p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kep18\euna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5874"/>
            <a:ext cx="6984776" cy="52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38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6" y="-183896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48680"/>
            <a:ext cx="4516324" cy="3387243"/>
          </a:xfrm>
          <a:prstGeom prst="rect">
            <a:avLst/>
          </a:prstGeom>
        </p:spPr>
      </p:pic>
      <p:pic>
        <p:nvPicPr>
          <p:cNvPr id="5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803" y="321297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elhasznalo\Desktop\kép\kép\b18jó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04" y="3634426"/>
            <a:ext cx="4238600" cy="317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9178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944044" y="2636912"/>
            <a:ext cx="52102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VAKÁCIÓ!</a:t>
            </a:r>
            <a:endParaRPr lang="hu-H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KÃ©ptalÃ¡lat a kÃ¶vetkezÅre: âanimÃ¡lt gif kÃ©pekâ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80" y="67188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ned Glasses Sticker by imoj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56" y="3864911"/>
            <a:ext cx="2629247" cy="26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Ã©ptalÃ¡lat a kÃ¶vetkezÅre: âanimÃ¡lt gif kÃ©pekâ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80" y="908720"/>
            <a:ext cx="1386510" cy="10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Ã©ptalÃ¡lat a kÃ¶vetkezÅre: âanimÃ¡lt gif kÃ©pekâ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4" y="919273"/>
            <a:ext cx="1386510" cy="10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apcsolÃ³dÃ³ kÃ©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51" y="4653136"/>
            <a:ext cx="1897515" cy="11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apcsolÃ³dÃ³ kÃ©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419"/>
            <a:ext cx="1897515" cy="11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pcsolÃ³dÃ³ kÃ©p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35" y="5766331"/>
            <a:ext cx="1006024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apcsolÃ³dÃ³ kÃ©p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68" y="5842651"/>
            <a:ext cx="1006024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apcsolÃ³dÃ³ kÃ©p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" y="5891538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apcsolÃ³dÃ³ kÃ©p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27" y="5895161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://www.netnagyiklub.hu/Gif_kepek/gyerekek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http://www.netnagyiklub.hu/Gif_kepek/gyerekek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6" descr="http://www.netnagyiklub.hu/Gif_kepek/gyerekek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1" name="Picture 7" descr="C:\Users\felhasznalo\Desktop\gyerekek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05" y="-714009"/>
            <a:ext cx="10513168" cy="72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40000">
        <p14:vortex dir="r"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kep18\farsfel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0297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8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kep18\kari1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64704"/>
            <a:ext cx="729680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0297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kep18\koszor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" y="836712"/>
            <a:ext cx="869747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41" y="-153095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58" y="5772170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ep18\kisze1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428834" cy="5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41" y="-153095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56" y="5956731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kep18\lab1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632848" cy="542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47" y="-101674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98" y="5954786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kep18\l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69799" cy="59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www.netnagyiklub.hu/Gif_kepek/barlo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47" y="-101674"/>
            <a:ext cx="57150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apcsolÃ³dÃ³ kÃ©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926673" cy="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5000">
        <p14:vortex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15</Words>
  <Application>Microsoft Office PowerPoint</Application>
  <PresentationFormat>Diavetítés a képernyőre (4:3 oldalarány)</PresentationFormat>
  <Paragraphs>5</Paragraphs>
  <Slides>31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Windows-felhasználó</dc:creator>
  <cp:lastModifiedBy>Windows-felhasználó</cp:lastModifiedBy>
  <cp:revision>55</cp:revision>
  <dcterms:created xsi:type="dcterms:W3CDTF">2018-06-18T07:08:03Z</dcterms:created>
  <dcterms:modified xsi:type="dcterms:W3CDTF">2018-06-28T11:25:14Z</dcterms:modified>
</cp:coreProperties>
</file>